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68"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autoAdjust="0"/>
    <p:restoredTop sz="64130" autoAdjust="0"/>
  </p:normalViewPr>
  <p:slideViewPr>
    <p:cSldViewPr snapToGrid="0">
      <p:cViewPr varScale="1">
        <p:scale>
          <a:sx n="53" d="100"/>
          <a:sy n="53" d="100"/>
        </p:scale>
        <p:origin x="568"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2020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Cognitive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Azure Database Migration Service (DMS) to migrate the on-premises MongoDB database into Cosmos DB’s API for MongoDB. Alternatively, 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The MongoDB database can be migrated to Azure Cosmos DB using Azure Database Migration Service (DMS). DMS allows for both online (minimal downtime) and offline (one-time) migration of the database.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Alternatively, 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7158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Cognitive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Cognitive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5/23/2020 10:32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
            <a:extLst>
              <a:ext uri="{FF2B5EF4-FFF2-40B4-BE49-F238E27FC236}">
                <a16:creationId xmlns:a16="http://schemas.microsoft.com/office/drawing/2014/main" id="{CBA6644C-5494-4CFD-BAC0-8D54986B2F2E}"/>
              </a:ext>
            </a:extLst>
          </p:cNvPr>
          <p:cNvPicPr>
            <a:picLocks noChangeAspect="1"/>
          </p:cNvPicPr>
          <p:nvPr/>
        </p:nvPicPr>
        <p:blipFill>
          <a:blip r:embed="rId3"/>
          <a:stretch>
            <a:fillRect/>
          </a:stretch>
        </p:blipFill>
        <p:spPr>
          <a:xfrm>
            <a:off x="849734" y="1048918"/>
            <a:ext cx="10492531" cy="561704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PaaS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PaaS solution&#10;&#10;Three icons are connected by right-pointing arrows: OSS App (packaged in Docker Container), Azure Container Registry (CI/CD workflow), and Web App for Containers. The arrow connecting Azure Container Registry (CI/CD workflow) and Web App for Containers is dashed.">
            <a:extLst>
              <a:ext uri="{FF2B5EF4-FFF2-40B4-BE49-F238E27FC236}">
                <a16:creationId xmlns:a16="http://schemas.microsoft.com/office/drawing/2014/main" id="{267A562E-43BE-4171-BD70-B423C6C14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2067"/>
            <a:ext cx="12192000" cy="4285487"/>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Database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5" name="Picture 24" descr="Preferred PaaS solution&#10;&#10;The MERN application icon is displayed on the right, with the MongoDB Wire Protocol used to communicate with the Azure Cosmos DB API for MongoDB. The database migration is performed using Azure Database Migration Service.">
            <a:extLst>
              <a:ext uri="{FF2B5EF4-FFF2-40B4-BE49-F238E27FC236}">
                <a16:creationId xmlns:a16="http://schemas.microsoft.com/office/drawing/2014/main" id="{2CD3D8DB-6DD1-4CF0-9B33-53F0F51D4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36" y="980947"/>
            <a:ext cx="11717528" cy="5877053"/>
          </a:xfrm>
          <a:prstGeom prst="rect">
            <a:avLst/>
          </a:prstGeom>
        </p:spPr>
      </p:pic>
    </p:spTree>
    <p:extLst>
      <p:ext uri="{BB962C8B-B14F-4D97-AF65-F5344CB8AC3E}">
        <p14:creationId xmlns:p14="http://schemas.microsoft.com/office/powerpoint/2010/main" val="250351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Serverless architecture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10" y="1238297"/>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 Identity management</a:t>
            </a:r>
            <a:br>
              <a:rPr lang="en-US" dirty="0"/>
            </a:br>
            <a:endParaRPr lang="en-US" dirty="0"/>
          </a:p>
        </p:txBody>
      </p:sp>
      <p:sp>
        <p:nvSpPr>
          <p:cNvPr id="3" name="Content Placeholder 2"/>
          <p:cNvSpPr>
            <a:spLocks noGrp="1"/>
          </p:cNvSpPr>
          <p:nvPr>
            <p:ph type="body" sz="quarter" idx="10"/>
          </p:nvPr>
        </p:nvSpPr>
        <p:spPr>
          <a:xfrm>
            <a:off x="269239" y="1189177"/>
            <a:ext cx="11653523" cy="3704540"/>
          </a:xfrm>
        </p:spPr>
        <p:txBody>
          <a:bodyPr/>
          <a:lstStyle/>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33561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Search integration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40" y="1477548"/>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Azure Cognitive Search</a:t>
            </a:r>
          </a:p>
          <a:p>
            <a:endParaRPr lang="en-US" sz="3600" dirty="0">
              <a:latin typeface="+mn-lt"/>
            </a:endParaRPr>
          </a:p>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849" y="2351404"/>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82621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work with a group to design a solution for integrating and deploying complex open-source software (OSS) workloads into Azure PaaS. Your solution should handle the migration of an existing MERN (MongoDB, Express.js, React.js, Node.js) stack application. The application will be migrated from a hosted environment into Azure PaaS services, including migrating an existing MongoDB instance into Cosmos DB, enhancing application functionality using serverless technologies, and fully embracing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DevOps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1189176"/>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 handing</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 (continued)</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(continued)</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6667</Words>
  <Application>Microsoft Office PowerPoint</Application>
  <PresentationFormat>Widescreen</PresentationFormat>
  <Paragraphs>332</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(continued) </vt:lpstr>
      <vt:lpstr>Customer objections </vt:lpstr>
      <vt:lpstr>Customer objections (continued) </vt:lpstr>
      <vt:lpstr>Common scenarios </vt:lpstr>
      <vt:lpstr>Step 2: Design the solution</vt:lpstr>
      <vt:lpstr>Step 3: Present the solution</vt:lpstr>
      <vt:lpstr>Wrap-up</vt:lpstr>
      <vt:lpstr>Preferred target audience </vt:lpstr>
      <vt:lpstr>Preferred solution </vt:lpstr>
      <vt:lpstr>Preferred solution: PaaS solution </vt:lpstr>
      <vt:lpstr>Preferred solution: Database migration </vt:lpstr>
      <vt:lpstr>Preferred solution: Serverless architecture </vt:lpstr>
      <vt:lpstr>Preferred solution: Identity management </vt:lpstr>
      <vt:lpstr>Preferred solution: Search integration </vt:lpstr>
      <vt:lpstr>Preferred solution: DevOps workflows </vt:lpstr>
      <vt:lpstr>Preferred objections handling</vt:lpstr>
      <vt:lpstr>Customer objection handing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2020-06-06T18:27:03Z</dcterms:modified>
</cp:coreProperties>
</file>